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68"/>
    <a:srgbClr val="006FB3"/>
    <a:srgbClr val="35BBE2"/>
    <a:srgbClr val="6B230F"/>
    <a:srgbClr val="C05426"/>
    <a:srgbClr val="FDB714"/>
    <a:srgbClr val="31401C"/>
    <a:srgbClr val="51682E"/>
    <a:srgbClr val="5B763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4068"/>
                </a:solidFill>
              </a:rPr>
              <a:t>Виды товара</a:t>
            </a:r>
            <a:endParaRPr lang="ru-RU" sz="5400" b="1" dirty="0">
              <a:solidFill>
                <a:srgbClr val="00406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24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Броши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2192558"/>
            <a:ext cx="2112578" cy="2112578"/>
          </a:xfrm>
          <a:prstGeom prst="ellipse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2790896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Фляжки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74" y="2192558"/>
            <a:ext cx="2103726" cy="2112578"/>
          </a:xfrm>
          <a:prstGeom prst="ellipse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5171489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Сумки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63" name="Рисунок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2192558"/>
            <a:ext cx="2112578" cy="2112578"/>
          </a:xfrm>
          <a:prstGeom prst="ellipse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379524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Клатчи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5046117"/>
            <a:ext cx="2112578" cy="2112578"/>
          </a:xfrm>
          <a:prstGeom prst="ellipse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2790896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Галстуки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5046117"/>
            <a:ext cx="2112578" cy="2112578"/>
          </a:xfrm>
          <a:prstGeom prst="ellipse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5171489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Обложки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5050543"/>
            <a:ext cx="2112578" cy="2103726"/>
          </a:xfrm>
          <a:prstGeom prst="ellipse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79524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Очки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7850353"/>
            <a:ext cx="2112578" cy="2053567"/>
          </a:xfrm>
          <a:prstGeom prst="ellipse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2790896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Брелки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7820848"/>
            <a:ext cx="2112578" cy="2112578"/>
          </a:xfrm>
          <a:prstGeom prst="ellipse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171489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4068"/>
                </a:solidFill>
              </a:rPr>
              <a:t>Перчатки</a:t>
            </a:r>
            <a:endParaRPr lang="ru-RU" sz="2400" i="1" dirty="0">
              <a:solidFill>
                <a:srgbClr val="004068"/>
              </a:solidFill>
            </a:endParaRP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7820848"/>
            <a:ext cx="2112578" cy="2112578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379524" y="4842644"/>
            <a:ext cx="6856095" cy="0"/>
          </a:xfrm>
          <a:prstGeom prst="line">
            <a:avLst/>
          </a:prstGeom>
          <a:ln w="571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79524" y="7680437"/>
            <a:ext cx="6856095" cy="0"/>
          </a:xfrm>
          <a:prstGeom prst="line">
            <a:avLst/>
          </a:prstGeom>
          <a:ln w="571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20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18</cp:revision>
  <dcterms:created xsi:type="dcterms:W3CDTF">2011-06-17T23:30:18Z</dcterms:created>
  <dcterms:modified xsi:type="dcterms:W3CDTF">2011-06-20T21:30:14Z</dcterms:modified>
</cp:coreProperties>
</file>